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73" r:id="rId7"/>
    <p:sldId id="274" r:id="rId8"/>
    <p:sldId id="259" r:id="rId9"/>
    <p:sldId id="260" r:id="rId10"/>
    <p:sldId id="261" r:id="rId11"/>
    <p:sldId id="262" r:id="rId12"/>
    <p:sldId id="279" r:id="rId13"/>
    <p:sldId id="27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C00000"/>
                </a:solidFill>
              </a:rPr>
              <a:t>THANKS A LOT, MR MARK!</a:t>
            </a:r>
            <a:br>
              <a:rPr lang="it-IT" altLang="en-US" b="1">
                <a:solidFill>
                  <a:srgbClr val="C00000"/>
                </a:solidFill>
              </a:rPr>
            </a:br>
            <a:r>
              <a:rPr lang="it-IT" altLang="en-US" b="1">
                <a:solidFill>
                  <a:srgbClr val="C00000"/>
                </a:solidFill>
              </a:rPr>
              <a:t>THANKS A LOT, MR CHARLIE!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altLang="en-US" b="1">
                <a:solidFill>
                  <a:srgbClr val="0070C0"/>
                </a:solidFill>
              </a:rPr>
              <a:t>14th FEBRUARY 2024</a:t>
            </a:r>
          </a:p>
          <a:p>
            <a:r>
              <a:rPr lang="it-IT" altLang="en-US" b="1">
                <a:solidFill>
                  <a:srgbClr val="0070C0"/>
                </a:solidFill>
              </a:rPr>
              <a:t>IC SISSA TRECASALI</a:t>
            </a:r>
          </a:p>
          <a:p>
            <a:r>
              <a:rPr lang="it-IT" altLang="en-US" b="1">
                <a:solidFill>
                  <a:srgbClr val="0070C0"/>
                </a:solidFill>
              </a:rPr>
              <a:t>SISSA and TRECASALI PRIMARY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/>
              <a:t>MR MARK IS A MARVELLOUS SINGER!</a:t>
            </a:r>
          </a:p>
        </p:txBody>
      </p:sp>
      <p:pic>
        <p:nvPicPr>
          <p:cNvPr id="9" name="Picture 9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7809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2155"/>
          </a:xfrm>
        </p:spPr>
        <p:txBody>
          <a:bodyPr>
            <a:normAutofit fontScale="25000"/>
          </a:bodyPr>
          <a:lstStyle/>
          <a:p>
            <a:endParaRPr lang="en-US"/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4800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sz="4800" b="1"/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I knew a man Bojangles and he danced for you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In worn out shoes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With silver hair, a ragged shirt and baggy pants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The old soft shoe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jumped so high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Jumped so high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Then he'd lightly touch down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b="1"/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I met him in a cell in New Orleans, I was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Down and out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looked to me to be the eyes of age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As he spoke right out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talked of life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Talked of life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laughed, slapped his leg instead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said the name Bojangles and he danced a lick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Across the cell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grabbed his pants for a better stance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Ooh, he jumped so high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clicked his heels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let go a laugh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let go a laugh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Shook back his clothes all around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b="1"/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We danced for those at minstrel shows and county fairs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Throughout the south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We spoke in tears of fifteen years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How his dog and him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They travelled about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His dog up and died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up and died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After twenty years he still grieves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They said I dance now at every chance and honky tonks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For drinks and tips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But most the time I spend behind these county bars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'Cause I drinks a bit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He shook his head and as he shook his head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I heard someone ask please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4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b="1"/>
              <a:t>Mr Bojangles</a:t>
            </a:r>
          </a:p>
          <a:p>
            <a:pPr marL="0" indent="0" algn="ctr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>
                <a:solidFill>
                  <a:srgbClr val="C00000"/>
                </a:solidFill>
              </a:rPr>
              <a:t>SURPRISE: MR MARK IS MR CHARLIE’S BROTHER!</a:t>
            </a:r>
          </a:p>
        </p:txBody>
      </p:sp>
      <p:pic>
        <p:nvPicPr>
          <p:cNvPr id="5" name="Picture 5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4970" y="1825625"/>
            <a:ext cx="4021455" cy="48507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/>
              <a:t>THANKS A LOT, MR MARK, FROM ALL OF US!</a:t>
            </a:r>
            <a:br>
              <a:rPr lang="it-IT" altLang="en-US" b="1"/>
            </a:br>
            <a:r>
              <a:rPr lang="it-IT" altLang="en-US" b="1"/>
              <a:t>WE HOPE YOU’LL COME BACK TO SPEND WITH US SOME OF YOUR TIME!</a:t>
            </a:r>
            <a:br>
              <a:rPr lang="it-IT" altLang="en-US" b="1"/>
            </a:br>
            <a:r>
              <a:rPr lang="it-IT" altLang="en-US" b="1"/>
              <a:t>THESE PICTURES ARE FOR YOU!</a:t>
            </a:r>
          </a:p>
        </p:txBody>
      </p:sp>
      <p:pic>
        <p:nvPicPr>
          <p:cNvPr id="4" name="Picture 1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2533650"/>
            <a:ext cx="5801995" cy="3643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050" y="1825625"/>
            <a:ext cx="3632200" cy="47104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6160770" cy="4641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34740" y="2135505"/>
            <a:ext cx="4714240" cy="4142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7199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8209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/>
              <a:t>IMAGES OF AN INTERESTING ENGLISH LESSON</a:t>
            </a:r>
            <a:br>
              <a:rPr lang="it-IT" altLang="en-US" b="1"/>
            </a:br>
            <a:r>
              <a:rPr lang="it-IT" altLang="en-US" b="1"/>
              <a:t>WITH MR CHARLIE AND MR MARK...</a:t>
            </a:r>
          </a:p>
        </p:txBody>
      </p:sp>
      <p:pic>
        <p:nvPicPr>
          <p:cNvPr id="4" name="Picture 1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4740" y="1825625"/>
            <a:ext cx="4605655" cy="4942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6412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690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859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3500"/>
            <a:ext cx="10515600" cy="1754505"/>
          </a:xfrm>
        </p:spPr>
        <p:txBody>
          <a:bodyPr>
            <a:normAutofit/>
          </a:bodyPr>
          <a:lstStyle/>
          <a:p>
            <a:pPr algn="ctr"/>
            <a:br>
              <a:rPr lang="it-IT" altLang="en-US" sz="3110" b="1"/>
            </a:br>
            <a:br>
              <a:rPr lang="it-IT" altLang="en-US" sz="3110" b="1"/>
            </a:br>
            <a:r>
              <a:rPr lang="it-IT" altLang="en-US" b="1">
                <a:solidFill>
                  <a:srgbClr val="0070C0"/>
                </a:solidFill>
              </a:rPr>
              <a:t>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825625"/>
            <a:ext cx="11553190" cy="4351655"/>
          </a:xfrm>
        </p:spPr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lang="it-IT" altLang="en-US" sz="4400" b="1">
                <a:solidFill>
                  <a:srgbClr val="0070C0"/>
                </a:solidFill>
                <a:sym typeface="+mn-ea"/>
              </a:rPr>
              <a:t>CLASSES: V A/V B SISSA - V C TRECASALI</a:t>
            </a:r>
            <a:br>
              <a:rPr lang="it-IT" altLang="en-US" sz="4400" b="1">
                <a:solidFill>
                  <a:srgbClr val="0070C0"/>
                </a:solidFill>
                <a:sym typeface="+mn-ea"/>
              </a:rPr>
            </a:br>
            <a:r>
              <a:rPr lang="it-IT" altLang="en-US" sz="4400" b="1">
                <a:solidFill>
                  <a:srgbClr val="0070C0"/>
                </a:solidFill>
                <a:sym typeface="+mn-ea"/>
              </a:rPr>
              <a:t>TEACHERS: ELENA VIGNALI - TIZIANA TRIDENTE</a:t>
            </a:r>
            <a:br>
              <a:rPr lang="it-IT" altLang="en-US" sz="4400" b="1">
                <a:solidFill>
                  <a:srgbClr val="0070C0"/>
                </a:solidFill>
                <a:sym typeface="+mn-ea"/>
              </a:rPr>
            </a:br>
            <a:endParaRPr lang="en-US" sz="4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en-US" b="1"/>
              <a:t>MR CHARLIE INTRODUCE MR MARK TO THE CLASS...</a:t>
            </a:r>
          </a:p>
        </p:txBody>
      </p:sp>
      <p:pic>
        <p:nvPicPr>
          <p:cNvPr id="4" name="Picture 2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791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/>
              <a:t>CHILDREN INTERVIEW MR MARK...</a:t>
            </a:r>
          </a:p>
        </p:txBody>
      </p:sp>
      <p:pic>
        <p:nvPicPr>
          <p:cNvPr id="6" name="Picture 6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791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/>
              <a:t>MR MARK IS A VERY GOOD PHOTOGRAPHER!</a:t>
            </a:r>
          </a:p>
        </p:txBody>
      </p:sp>
      <p:pic>
        <p:nvPicPr>
          <p:cNvPr id="4" name="Picture 3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5620" y="1825625"/>
            <a:ext cx="3608070" cy="47459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1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3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7002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altLang="en-US" b="1"/>
              <a:t>MR MARK IS A VERY SKILLED POTTER!</a:t>
            </a:r>
          </a:p>
        </p:txBody>
      </p:sp>
      <p:pic>
        <p:nvPicPr>
          <p:cNvPr id="4" name="Picture 4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050" y="1825625"/>
            <a:ext cx="3510280" cy="4854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 descr="IMG_25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685" y="1825625"/>
            <a:ext cx="5801995" cy="43516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000">
        <p:wheel spokes="8"/>
      </p:transition>
    </mc:Choice>
    <mc:Fallback xmlns="">
      <p:transition spd="med" advTm="5000">
        <p:wheel spokes="8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Widescreen</PresentationFormat>
  <Paragraphs>66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THANKS A LOT, MR MARK! THANKS A LOT, MR CHARLIE!</vt:lpstr>
      <vt:lpstr>IMAGES OF AN INTERESTING ENGLISH LESSON WITH MR CHARLIE AND MR MARK...</vt:lpstr>
      <vt:lpstr>MR CHARLIE INTRODUCE MR MARK TO THE CLASS...</vt:lpstr>
      <vt:lpstr>CHILDREN INTERVIEW MR MARK...</vt:lpstr>
      <vt:lpstr>MR MARK IS A VERY GOOD PHOTOGRAPHER!</vt:lpstr>
      <vt:lpstr>Presentazione standard di PowerPoint</vt:lpstr>
      <vt:lpstr>Presentazione standard di PowerPoint</vt:lpstr>
      <vt:lpstr>MR MARK IS A VERY SKILLED POTTER!</vt:lpstr>
      <vt:lpstr>Presentazione standard di PowerPoint</vt:lpstr>
      <vt:lpstr>Presentazione standard di PowerPoint</vt:lpstr>
      <vt:lpstr>MR MARK IS A MARVELLOUS SINGER!</vt:lpstr>
      <vt:lpstr>Presentazione standard di PowerPoint</vt:lpstr>
      <vt:lpstr>SURPRISE: MR MARK IS MR CHARLIE’S BROTHER!</vt:lpstr>
      <vt:lpstr>THANKS A LOT, MR MARK, FROM ALL OF US! WE HOPE YOU’LL COME BACK TO SPEND WITH US SOME OF YOUR TIME! THESE PICTURES ARE FOR YOU!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THANKS A LOT, MR MARK! THANKS A LOT, MR CHARLIE!</dc:title>
  <dc:creator>Docente</dc:creator>
  <cp:lastModifiedBy>Arpino Elisabeth</cp:lastModifiedBy>
  <cp:revision>2</cp:revision>
  <dcterms:created xsi:type="dcterms:W3CDTF">2024-02-21T16:19:40Z</dcterms:created>
  <dcterms:modified xsi:type="dcterms:W3CDTF">2024-03-03T22:56:40Z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0B90505A5EA14053924BDE443822996B_11</vt:lpwstr>
  </property>
  <property fmtid="{D5CDD505-2E9C-101B-9397-08002B2CF9AE}" pid="3" name="KSOProductBuildVer">
    <vt:lpwstr>1033-12.2.0.13416</vt:lpwstr>
  </property>
</Properties>
</file>